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D34F4A-BE4F-4729-8314-F7BE031562F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20401D4-4FFC-4F0B-A9BD-D0DF7F44C93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7A983782-6C09-4B83-AD4F-31FEB50BABE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3D718C9-139A-4A90-8B13-4F53B6D1CCA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5A50EA1-DBCF-49D4-A560-95400AECA2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AE0C4A4-9C6F-41F1-9B9B-0EB513F0E7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3259933-7CB8-4996-AD52-A91D6BF81AD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388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3F6E17A-3537-427F-A205-9A032DEBC26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8A0E66DC-4F3B-4181-B07A-095B957D0C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297DC3FF-03ED-4107-9B4E-1DF539373CD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2AB85097-39E0-4D27-B8E7-DAF607B4C2D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CF4543A-1DAA-44EB-ACF9-CBCB1E33C2FA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1DCB6FA-2816-4845-A46D-62FF35DB489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6AFCA55-CD70-4CAF-BFED-835D8D38DDA1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75CDB29-92EA-45DF-BB8F-47F17AF288CA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42EE4E8-B20A-4D2A-BB80-792435E0757A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F474B68-2C0A-4EDB-AE61-E758E0D8A77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75C1E3B-6A8E-4BE9-B291-504888E7987C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4600EFA-E498-485E-ACA5-1DCA11DC87C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F781F84-6813-4739-A1DE-916E180CF2C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601CBDE-23C7-42BE-BF5B-5AC6A03D056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88CAB07-4E2D-4282-86AC-648B6BAE3D9B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8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85800" y="1045080"/>
            <a:ext cx="7771680" cy="146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000" spc="-1" strike="noStrike">
                <a:solidFill>
                  <a:srgbClr val="ffffff"/>
                </a:solidFill>
                <a:latin typeface="Calibri"/>
              </a:rPr>
              <a:t>Real-Time Quality Index Estimation for Redundant Sampled Values Streams in Digital Substations</a:t>
            </a:r>
            <a:endParaRPr b="0" lang="en-US" sz="4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subTitle"/>
          </p:nvPr>
        </p:nvSpPr>
        <p:spPr>
          <a:xfrm>
            <a:off x="1372320" y="3277440"/>
            <a:ext cx="6400080" cy="175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ffffa6"/>
                </a:solidFill>
                <a:latin typeface="Calibri"/>
              </a:rPr>
              <a:t>Everton Matheus Oriente</a:t>
            </a:r>
            <a:endParaRPr b="0" lang="en-US" sz="2600" spc="-1" strike="noStrike">
              <a:solidFill>
                <a:srgbClr val="ffffa6"/>
              </a:solidFill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ffffa6"/>
                </a:solidFill>
                <a:latin typeface="Calibri"/>
              </a:rPr>
              <a:t>Master’s degree in Critical Computing </a:t>
            </a:r>
            <a:r>
              <a:rPr b="0" lang="en-US" sz="2600" spc="-1" strike="noStrike">
                <a:solidFill>
                  <a:srgbClr val="ffffa6"/>
                </a:solidFill>
                <a:latin typeface="Calibri"/>
              </a:rPr>
              <a:t>Systems Engineering</a:t>
            </a:r>
            <a:endParaRPr b="0" lang="en-US" sz="2600" spc="-1" strike="noStrike">
              <a:solidFill>
                <a:srgbClr val="ffffa6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>
        <p:dissolve/>
      </p:transition>
    </mc:Choice>
    <mc:Fallback>
      <p:transition spd="slow">
        <p:dissolv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Demonstration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160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Simulated signals: using test setup with publisher/subscriber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Analysis of Results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Algorithm successfully selects optimal SV in real-time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Improved fault detection and faster response times in protection relays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Demonstrated stability and efficiency in both test scenarios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Challenges and Limitations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Synchronization issues between the publisher and subscriber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Latency issues during tests because doesn’t have a good source time as needed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Conclusion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Developed an algorithm to dynamically select the best SV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Enhanced the reliability of protection relays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Contributed to advancements in digital substation automation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9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Question &amp; Answers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Thanks for your attention!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Any questions?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Context of Substations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Substation Automation Evolution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Transition from electromechanical relays to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Intelligent Electronic Devices (IEDs)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IEC 61850 protocol and Merging Units (MU)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Presentation of the Problem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457560" y="1828800"/>
            <a:ext cx="8228880" cy="2971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Overview of the challenges in substation 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automation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Current issues in protection systems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Need for more dynamic and reliable data 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sources for SVs in protection relay</a:t>
            </a: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s.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Problem Identification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Challenges with current MU systems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Reliability concerns when switching between sampled values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Inability to select the optimal Sampled Values (SV) in real-time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Vision of the Solution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Proposing a real-time algorithm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Developing an algorithm to select the best SV in real-time based on reliability and performance.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This ensures better decision-making in protection relays.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System Architecture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Merging Unit, Publisher, Subscriber, Protection Relay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Integration of the state machine for SV selection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Implementation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Building the publisher and subscriber for SVs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State machine implementation for optimal SV selection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Error handling and synchronization improvements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State Machine Logic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Receives SVs from two sources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Validates the quality of SV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Selects the optimal SV based on predefined metrics (error rate, latency)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1359000" y="1143000"/>
            <a:ext cx="6580800" cy="530028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3"/>
          <p:cNvSpPr txBox="1"/>
          <p:nvPr/>
        </p:nvSpPr>
        <p:spPr>
          <a:xfrm>
            <a:off x="457200" y="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 defTabSz="457200">
              <a:lnSpc>
                <a:spcPct val="10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State Machine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transition spd="slow">
    <p:fade thruBlk="true"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Application>LibreOffice/24.2.6.2$Linux_X86_64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2024-10-05T23:06:40Z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